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handoutMasterIdLst>
    <p:handoutMasterId r:id="rId8"/>
  </p:handoutMasterIdLst>
  <p:sldIdLst>
    <p:sldId id="256" r:id="rId4"/>
    <p:sldId id="258" r:id="rId5"/>
    <p:sldId id="259" r:id="rId6"/>
  </p:sldIdLst>
  <p:sldSz cx="9144000" cy="6858000" type="screen4x3"/>
  <p:notesSz cx="9144000" cy="6858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D45"/>
    <a:srgbClr val="61217A"/>
    <a:srgbClr val="E75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9" autoAdjust="0"/>
    <p:restoredTop sz="94565" autoAdjust="0"/>
  </p:normalViewPr>
  <p:slideViewPr>
    <p:cSldViewPr snapToGrid="0" snapToObjects="1">
      <p:cViewPr varScale="1">
        <p:scale>
          <a:sx n="137" d="100"/>
          <a:sy n="137" d="100"/>
        </p:scale>
        <p:origin x="2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9141884" cy="5587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 err="1"/>
              <a:t>Zzzzz</a:t>
            </a:r>
            <a:endParaRPr lang="fr-FR" dirty="0"/>
          </a:p>
          <a:p>
            <a:r>
              <a:rPr lang="fr-FR" dirty="0" err="1"/>
              <a:t>Ddddd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89732-245A-8344-A866-562317832251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B5560-E7EB-7943-81D0-B58C1C479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336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CC9FC-EB70-AD48-994C-72BFCC7E8C5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42B68-4F1E-584C-8F99-968823FFA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27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84803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579915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0219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2911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72115"/>
            <a:ext cx="8229600" cy="44540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C28E3F77-A7B3-FF4C-A4CE-8536ED66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E6D5F07-1A3C-7B4D-B651-F10990E9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BDCCA46F-A683-3F4C-9D34-2972C2E9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9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22514"/>
            <a:ext cx="2057400" cy="5603649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22514"/>
            <a:ext cx="6019800" cy="56036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DC74EB7-E152-5948-90E5-02639684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E2BA14E-F6B3-754E-9FBA-E4A301382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BEF556D0-9420-F14B-BF6D-88AFF9A8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982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11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8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480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54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02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662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898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2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1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90058"/>
            <a:ext cx="8229600" cy="403610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800"/>
            </a:lvl1pPr>
            <a:lvl2pPr>
              <a:defRPr sz="2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7161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972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989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E9F-0962-0C41-876E-09D832320B86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B573-0201-D147-B69D-F450EF9D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4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>
            <a:off x="8360490" y="68340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002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128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072640"/>
            <a:ext cx="4038600" cy="405352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072640"/>
            <a:ext cx="4038600" cy="405352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9C20B80A-1460-5C49-94AF-21D46119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5A16EAFC-4DFB-754F-8171-BEB4153F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72A50B33-9B11-7441-92C2-826E3D96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55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281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079551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719314"/>
            <a:ext cx="4040188" cy="340684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4" y="2079552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719314"/>
            <a:ext cx="4041775" cy="340684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6098CFD8-D459-F743-B99A-A44A5EE0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7186A252-9BB7-FB44-AEEA-72FF9CC4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7D5FFA4-ADEC-994C-8019-428F382C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01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9941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A67BE97-9559-1A45-8471-2805140F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7B0A9E3-CD5F-3C46-A9C8-D213FE9C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F258C98-2DCF-634F-B179-A1E62A658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1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04AD589-0EDD-D943-8521-80161C65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82331D0-4B9B-6A43-8972-AE2043BB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3E069BB-DC90-BB49-B2A2-2244060E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62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52638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526384"/>
            <a:ext cx="5111750" cy="55997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918620"/>
            <a:ext cx="3008313" cy="4207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8DB173D9-3A56-444D-B018-E5679D5A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DA14818-F682-1E49-8513-D6A8D8E71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110E477-81B3-4541-A5E0-6AF1B015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53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1148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949258"/>
            <a:ext cx="5486400" cy="3046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6815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2385F538-E343-E344-AF63-3B65B1FF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19/06/2018</a:t>
            </a:fld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19F4F6DD-59CA-0B4C-9D5D-6E4C0FD0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7" y="6530522"/>
            <a:ext cx="24996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1E0B1430-ABB6-B249-B0A0-D4CF870D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3" y="6530522"/>
            <a:ext cx="184186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39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A71E31-F925-714E-818C-0B39079327E7}"/>
              </a:ext>
            </a:extLst>
          </p:cNvPr>
          <p:cNvSpPr/>
          <p:nvPr userDrawn="1"/>
        </p:nvSpPr>
        <p:spPr>
          <a:xfrm>
            <a:off x="0" y="6496594"/>
            <a:ext cx="9144000" cy="361406"/>
          </a:xfrm>
          <a:prstGeom prst="rect">
            <a:avLst/>
          </a:prstGeom>
          <a:solidFill>
            <a:srgbClr val="D32D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itre 5">
            <a:extLst>
              <a:ext uri="{FF2B5EF4-FFF2-40B4-BE49-F238E27FC236}">
                <a16:creationId xmlns:a16="http://schemas.microsoft.com/office/drawing/2014/main" id="{E476A5BA-4D12-0548-A5E3-47C80547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4A2F7F3-8FAE-C847-A54C-F693FDBE344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463244" y="6589073"/>
            <a:ext cx="1555936" cy="1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F1D4A-96BE-1A4E-A4E7-1372E8706B02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15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`Test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4E9F-0962-0C41-876E-09D832320B86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B573-0201-D147-B69D-F450EF9D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84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37173" y="1908068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D32D45"/>
                </a:solidFill>
                <a:latin typeface="Arial"/>
                <a:ea typeface="ＭＳ Ｐゴシック" charset="0"/>
                <a:cs typeface="Arial"/>
              </a:rPr>
              <a:t>D</a:t>
            </a:r>
            <a:r>
              <a:rPr lang="fr-FR" sz="2800" b="1" dirty="0">
                <a:solidFill>
                  <a:srgbClr val="D32D45"/>
                </a:solidFill>
                <a:latin typeface="Arial"/>
                <a:ea typeface="ＭＳ Ｐゴシック" charset="0"/>
                <a:cs typeface="Arial"/>
              </a:rPr>
              <a:t>ÉCLARATION DE LIENS D’INTÉRÊT AVEC LA PRÉSENTATION</a:t>
            </a:r>
            <a:endParaRPr lang="en-US" sz="2800" b="1" dirty="0">
              <a:solidFill>
                <a:srgbClr val="D32D45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5" name="Espace réservé du texte 21"/>
          <p:cNvSpPr txBox="1">
            <a:spLocks/>
          </p:cNvSpPr>
          <p:nvPr/>
        </p:nvSpPr>
        <p:spPr bwMode="auto">
          <a:xfrm>
            <a:off x="747447" y="3668338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Intervenant : Prénom Nom, Ville</a:t>
            </a:r>
          </a:p>
          <a:p>
            <a:pPr algn="l">
              <a:spcAft>
                <a:spcPts val="1200"/>
              </a:spcAft>
              <a:buFont typeface="Wingdings" charset="0"/>
              <a:buChar char="þ"/>
            </a:pP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 Je n’ai pas de lien d’intérêt à déclarer</a:t>
            </a:r>
          </a:p>
          <a:p>
            <a:pPr algn="l"/>
            <a:endParaRPr lang="fr-FR" dirty="0">
              <a:solidFill>
                <a:srgbClr val="404040"/>
              </a:solidFill>
              <a:latin typeface="Helvetica" charset="0"/>
              <a:ea typeface="ＭＳ Ｐゴシック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9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1"/>
          <p:cNvSpPr txBox="1">
            <a:spLocks/>
          </p:cNvSpPr>
          <p:nvPr/>
        </p:nvSpPr>
        <p:spPr bwMode="auto">
          <a:xfrm>
            <a:off x="747447" y="3667548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Intervenant : Prénom Nom, Ville</a:t>
            </a:r>
          </a:p>
          <a:p>
            <a:pPr>
              <a:spcAft>
                <a:spcPts val="1200"/>
              </a:spcAft>
              <a:buFont typeface="Wingdings" charset="0"/>
              <a:buChar char="þ"/>
            </a:pP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Je déclare les liens d’intérêt suivants :</a:t>
            </a:r>
            <a:endParaRPr lang="fr-FR" dirty="0">
              <a:solidFill>
                <a:srgbClr val="40404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37173" y="1908068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D32D45"/>
                </a:solidFill>
                <a:latin typeface="Arial"/>
                <a:ea typeface="ＭＳ Ｐゴシック" charset="0"/>
                <a:cs typeface="Arial"/>
              </a:rPr>
              <a:t>D</a:t>
            </a:r>
            <a:r>
              <a:rPr lang="fr-FR" sz="2800" b="1" dirty="0">
                <a:solidFill>
                  <a:srgbClr val="D32D45"/>
                </a:solidFill>
                <a:latin typeface="Arial"/>
                <a:ea typeface="ＭＳ Ｐゴシック" charset="0"/>
                <a:cs typeface="Arial"/>
              </a:rPr>
              <a:t>ÉCLARATION DE LIENS D’INTÉRÊT AVEC LA PRÉSENTATION</a:t>
            </a:r>
            <a:endParaRPr lang="en-US" sz="2800" b="1" dirty="0">
              <a:solidFill>
                <a:srgbClr val="D32D45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84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491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</Words>
  <Application>Microsoft Macintosh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Helvetica</vt:lpstr>
      <vt:lpstr>Wingdings</vt:lpstr>
      <vt:lpstr>Thème Office</vt:lpstr>
      <vt:lpstr>Conception personnalisée</vt:lpstr>
      <vt:lpstr>1_Conception personnalisée</vt:lpstr>
      <vt:lpstr>Présentation PowerPoint</vt:lpstr>
      <vt:lpstr>Présentation PowerPoint</vt:lpstr>
      <vt:lpstr>Présentation PowerPoint</vt:lpstr>
    </vt:vector>
  </TitlesOfParts>
  <Company>europa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Elsa BOUDON</dc:creator>
  <cp:lastModifiedBy>EO 02</cp:lastModifiedBy>
  <cp:revision>20</cp:revision>
  <dcterms:created xsi:type="dcterms:W3CDTF">2016-05-18T09:05:59Z</dcterms:created>
  <dcterms:modified xsi:type="dcterms:W3CDTF">2018-06-19T15:19:27Z</dcterms:modified>
</cp:coreProperties>
</file>